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ato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it and have fun</a:t>
            </a:r>
            <a:br>
              <a:rPr lang="en"/>
            </a:br>
            <a:r>
              <a:rPr lang="en"/>
              <a:t>Bring the energy</a:t>
            </a:r>
            <a:br>
              <a:rPr lang="en"/>
            </a:br>
            <a:r>
              <a:rPr lang="en"/>
              <a:t>Goal is to be someone else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project I think I can do and I believe I can lead a team through this.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Honest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0d61c291a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0d61c291a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0d61c291a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0d61c291a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0d61c291a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0d61c291a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0d61c291a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0d61c291a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0d61c291a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0d61c291a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0d61c291a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0d61c291a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0d61c291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0d61c291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0d61c291a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0d61c291a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1F3F4"/>
                </a:highlight>
                <a:latin typeface="Roboto"/>
                <a:ea typeface="Roboto"/>
                <a:cs typeface="Roboto"/>
                <a:sym typeface="Roboto"/>
              </a:rPr>
              <a:t>Mention civilians will be randomly generated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0d61c291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0d61c291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0d61c291a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0d61c291a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d61c291a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d61c291a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0d61c291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0d61c291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0d61c291a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0d61c291a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0028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4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455902" y="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 MacDonald</a:t>
            </a:r>
            <a:endParaRPr/>
          </a:p>
        </p:txBody>
      </p:sp>
      <p:pic>
        <p:nvPicPr>
          <p:cNvPr descr="Image result for pixel art city"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060" y="2002625"/>
            <a:ext cx="2089875" cy="27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 </a:t>
            </a:r>
            <a:r>
              <a:rPr lang="en"/>
              <a:t>Interested</a:t>
            </a:r>
            <a:r>
              <a:rPr lang="en"/>
              <a:t> In...</a:t>
            </a:r>
            <a:endParaRPr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Code</a:t>
            </a:r>
            <a:endParaRPr b="1"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Pathfinding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Random Character Generation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Simple UI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4735925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Art</a:t>
            </a:r>
            <a:endParaRPr b="1"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Low poly model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Animation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Facial features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Sound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 Elements of a Game</a:t>
            </a:r>
            <a:endParaRPr/>
          </a:p>
        </p:txBody>
      </p:sp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729450" y="2078875"/>
            <a:ext cx="384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Players</a:t>
            </a:r>
            <a:endParaRPr/>
          </a:p>
        </p:txBody>
      </p:sp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4572000" y="2078875"/>
            <a:ext cx="384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Objectives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729450" y="2571775"/>
            <a:ext cx="3842700" cy="20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 played a minimum of 2 and a maximum of the capacity of the cave. 1 player is the criminal while the other players are detectives. It is both a compete and cooperate game. Therefore, it is a unilateral competition game.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4572000" y="2571775"/>
            <a:ext cx="3842700" cy="20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Catch the criminal or successfully commit a crime undetected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of Objective: Capture and Chase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 Elements of a Game</a:t>
            </a:r>
            <a:endParaRPr/>
          </a:p>
        </p:txBody>
      </p:sp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729450" y="2078875"/>
            <a:ext cx="384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Procedures</a:t>
            </a:r>
            <a:endParaRPr/>
          </a:p>
        </p:txBody>
      </p:sp>
      <p:sp>
        <p:nvSpPr>
          <p:cNvPr id="191" name="Google Shape;191;p24"/>
          <p:cNvSpPr txBox="1"/>
          <p:nvPr>
            <p:ph idx="1" type="body"/>
          </p:nvPr>
        </p:nvSpPr>
        <p:spPr>
          <a:xfrm>
            <a:off x="4572000" y="2078875"/>
            <a:ext cx="384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Rules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729450" y="2571775"/>
            <a:ext cx="3842700" cy="20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Detectives</a:t>
            </a:r>
            <a:endParaRPr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No controls. They just cast their vote</a:t>
            </a:r>
            <a:endParaRPr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Thief</a:t>
            </a:r>
            <a:endParaRPr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Move: Control </a:t>
            </a:r>
            <a:endParaRPr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Action: A Button</a:t>
            </a:r>
            <a:endParaRPr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 txBox="1"/>
          <p:nvPr>
            <p:ph idx="1" type="body"/>
          </p:nvPr>
        </p:nvSpPr>
        <p:spPr>
          <a:xfrm>
            <a:off x="4572000" y="2571775"/>
            <a:ext cx="3842700" cy="201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No screen </a:t>
            </a: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peeking</a:t>
            </a: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 Elements of a Game</a:t>
            </a:r>
            <a:endParaRPr/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729450" y="2078875"/>
            <a:ext cx="384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Resources</a:t>
            </a:r>
            <a:endParaRPr/>
          </a:p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4572000" y="2078875"/>
            <a:ext cx="384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Conflict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729450" y="2571775"/>
            <a:ext cx="3842700" cy="20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Number of allowed votes. For example, the whole detective groups gets only 3 votes to use as a collective. There’s a time limit to commit a crime.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4572000" y="2571775"/>
            <a:ext cx="3842700" cy="20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criminal is the source of conflict for the </a:t>
            </a:r>
            <a:r>
              <a:rPr lang="en"/>
              <a:t>detectives</a:t>
            </a:r>
            <a:r>
              <a:rPr lang="en"/>
              <a:t>. Vice Versa.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 Elements of a Game</a:t>
            </a:r>
            <a:endParaRPr/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729450" y="2078875"/>
            <a:ext cx="384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Boundaries</a:t>
            </a:r>
            <a:endParaRPr/>
          </a:p>
        </p:txBody>
      </p:sp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4572000" y="2078875"/>
            <a:ext cx="384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Outcome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729450" y="2571775"/>
            <a:ext cx="3842700" cy="20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The thief cannot go outside the </a:t>
            </a: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detectives</a:t>
            </a:r>
            <a:r>
              <a:rPr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prospective. Otherwise, he’ll never get caught.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4572000" y="2571775"/>
            <a:ext cx="3842700" cy="20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Either the detectives win or the criminal wins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4571925" y="2086425"/>
            <a:ext cx="3154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/>
              <a:t>Unilateral Competition</a:t>
            </a:r>
            <a:endParaRPr b="1" sz="18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Examples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Tag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Scotland Yard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Dodgeball</a:t>
            </a:r>
            <a:endParaRPr b="1" sz="1800"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162" y="2086447"/>
            <a:ext cx="2109774" cy="271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2909550" y="1665200"/>
            <a:ext cx="3328500" cy="25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O</a:t>
            </a:r>
            <a:r>
              <a:rPr lang="en" sz="1800"/>
              <a:t>ne player is a </a:t>
            </a:r>
            <a:r>
              <a:rPr b="1" lang="en" sz="1800"/>
              <a:t>thief</a:t>
            </a:r>
            <a:r>
              <a:rPr lang="en" sz="1800"/>
              <a:t> and everyone else is a </a:t>
            </a:r>
            <a:r>
              <a:rPr b="1" lang="en" sz="1800"/>
              <a:t>detective</a:t>
            </a:r>
            <a:endParaRPr b="1" sz="1800"/>
          </a:p>
        </p:txBody>
      </p:sp>
      <p:pic>
        <p:nvPicPr>
          <p:cNvPr descr="Image result for thief icon"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613" y="2818900"/>
            <a:ext cx="1346800" cy="134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tective icon"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7188" y="2798375"/>
            <a:ext cx="1387850" cy="13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405525" y="2275200"/>
            <a:ext cx="3409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The </a:t>
            </a:r>
            <a:r>
              <a:rPr b="1" lang="en" sz="1400"/>
              <a:t>thief</a:t>
            </a:r>
            <a:r>
              <a:rPr lang="en" sz="1400"/>
              <a:t> will choose a civilian to play as.</a:t>
            </a:r>
            <a:endParaRPr sz="1400"/>
          </a:p>
        </p:txBody>
      </p:sp>
      <p:pic>
        <p:nvPicPr>
          <p:cNvPr descr="Image result for mii channel" id="110" name="Google Shape;110;p16"/>
          <p:cNvPicPr preferRelativeResize="0"/>
          <p:nvPr/>
        </p:nvPicPr>
        <p:blipFill rotWithShape="1">
          <a:blip r:embed="rId3">
            <a:alphaModFix/>
          </a:blip>
          <a:srcRect b="11491" l="9316" r="9316" t="11491"/>
          <a:stretch/>
        </p:blipFill>
        <p:spPr>
          <a:xfrm>
            <a:off x="3814578" y="1923600"/>
            <a:ext cx="4907678" cy="261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hief icon"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175" y="3189500"/>
            <a:ext cx="1346800" cy="13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405525" y="2275200"/>
            <a:ext cx="3180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The </a:t>
            </a:r>
            <a:r>
              <a:rPr b="1" lang="en" sz="1400"/>
              <a:t>detectives</a:t>
            </a:r>
            <a:r>
              <a:rPr lang="en" sz="1400"/>
              <a:t> will attempt catch the thief commiting a crime.</a:t>
            </a:r>
            <a:endParaRPr sz="1400"/>
          </a:p>
        </p:txBody>
      </p:sp>
      <p:pic>
        <p:nvPicPr>
          <p:cNvPr descr="Image result for thief icon"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175" y="3189500"/>
            <a:ext cx="1346800" cy="134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tective icon"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113" y="3168975"/>
            <a:ext cx="1387850" cy="13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1625" y="1853850"/>
            <a:ext cx="5197573" cy="2683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pic>
        <p:nvPicPr>
          <p:cNvPr descr="Image result for uic cave"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275" y="1508813"/>
            <a:ext cx="4289058" cy="3031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tective icon"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5523" y="3450550"/>
            <a:ext cx="424325" cy="42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tective icon"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7923" y="3602950"/>
            <a:ext cx="424325" cy="42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tective icon"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0323" y="3755350"/>
            <a:ext cx="424325" cy="42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tective icon"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848" y="3331025"/>
            <a:ext cx="424325" cy="42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tective icon"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248" y="3483425"/>
            <a:ext cx="424325" cy="42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tective icon" id="132" name="Google Shape;1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648" y="3635825"/>
            <a:ext cx="424325" cy="42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tective icon"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173" y="3211500"/>
            <a:ext cx="424325" cy="42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tective icon"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573" y="3363900"/>
            <a:ext cx="424325" cy="42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tective icon" id="135" name="Google Shape;1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973" y="3516300"/>
            <a:ext cx="424325" cy="42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hief icon" id="136" name="Google Shape;13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400" y="2528075"/>
            <a:ext cx="1346800" cy="134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ntroller icon" id="137" name="Google Shape;137;p18"/>
          <p:cNvPicPr preferRelativeResize="0"/>
          <p:nvPr/>
        </p:nvPicPr>
        <p:blipFill rotWithShape="1">
          <a:blip r:embed="rId6">
            <a:alphaModFix/>
          </a:blip>
          <a:srcRect b="17878" l="0" r="0" t="9652"/>
          <a:stretch/>
        </p:blipFill>
        <p:spPr>
          <a:xfrm rot="10800000">
            <a:off x="819700" y="3874875"/>
            <a:ext cx="683824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729450" y="2078875"/>
            <a:ext cx="3085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game will last under 5 minutes or until the thief finished commiting a crime. </a:t>
            </a:r>
            <a:br>
              <a:rPr lang="en"/>
            </a:br>
            <a:br>
              <a:rPr lang="en"/>
            </a:br>
            <a:r>
              <a:rPr lang="en"/>
              <a:t>Each detective will cast one vote</a:t>
            </a:r>
            <a:endParaRPr/>
          </a:p>
        </p:txBody>
      </p:sp>
      <p:pic>
        <p:nvPicPr>
          <p:cNvPr descr="Image result for mii channel" id="144" name="Google Shape;144;p19"/>
          <p:cNvPicPr preferRelativeResize="0"/>
          <p:nvPr/>
        </p:nvPicPr>
        <p:blipFill rotWithShape="1">
          <a:blip r:embed="rId3">
            <a:alphaModFix/>
          </a:blip>
          <a:srcRect b="11491" l="9316" r="9316" t="11491"/>
          <a:stretch/>
        </p:blipFill>
        <p:spPr>
          <a:xfrm>
            <a:off x="3814578" y="1923600"/>
            <a:ext cx="4907678" cy="261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ar icon"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814650" y="2002400"/>
            <a:ext cx="330550" cy="330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ar icon"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6125" y="2002400"/>
            <a:ext cx="330550" cy="330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ar icon" id="147" name="Google Shape;1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241450" y="2002400"/>
            <a:ext cx="330550" cy="330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ar icon" id="148" name="Google Shape;1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59075" y="2822275"/>
            <a:ext cx="330550" cy="330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ar icon" id="149" name="Google Shape;1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60550" y="2822275"/>
            <a:ext cx="330550" cy="330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ar icon"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64200" y="3583250"/>
            <a:ext cx="330550" cy="330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ar icon" id="151" name="Google Shape;1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64200" y="2002400"/>
            <a:ext cx="330550" cy="330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ar icon" id="152" name="Google Shape;15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854925" y="3623025"/>
            <a:ext cx="330550" cy="3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729450" y="2078875"/>
            <a:ext cx="3085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Then the</a:t>
            </a:r>
            <a:r>
              <a:rPr lang="en"/>
              <a:t> thief is revealed, ending the game.</a:t>
            </a:r>
            <a:endParaRPr/>
          </a:p>
        </p:txBody>
      </p:sp>
      <p:pic>
        <p:nvPicPr>
          <p:cNvPr descr="Image result for mii channel" id="159" name="Google Shape;159;p20"/>
          <p:cNvPicPr preferRelativeResize="0"/>
          <p:nvPr/>
        </p:nvPicPr>
        <p:blipFill rotWithShape="1">
          <a:blip r:embed="rId3">
            <a:alphaModFix/>
          </a:blip>
          <a:srcRect b="11491" l="9316" r="9316" t="11491"/>
          <a:stretch/>
        </p:blipFill>
        <p:spPr>
          <a:xfrm>
            <a:off x="3814578" y="1923600"/>
            <a:ext cx="4907678" cy="261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hief icon" id="160" name="Google Shape;1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5225" y="3705225"/>
            <a:ext cx="757125" cy="7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 rotWithShape="1">
          <a:blip r:embed="rId3">
            <a:alphaModFix/>
          </a:blip>
          <a:srcRect b="8301" l="0" r="0" t="17640"/>
          <a:stretch/>
        </p:blipFill>
        <p:spPr>
          <a:xfrm>
            <a:off x="268100" y="2620825"/>
            <a:ext cx="3206902" cy="17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0" l="16436" r="0" t="25947"/>
          <a:stretch/>
        </p:blipFill>
        <p:spPr>
          <a:xfrm>
            <a:off x="3850200" y="1624325"/>
            <a:ext cx="2350724" cy="277765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6576127" y="1834750"/>
            <a:ext cx="2350800" cy="23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criminal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player chooses a main character at the start of the game. And are allowed to move any other character to throw off the detective.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Cash can be grabbed as long as the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criminal's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character is in front of it. The detective only gets one chance to guess the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criminal.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